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0" r:id="rId1"/>
    <p:sldMasterId id="2147483652" r:id="rId2"/>
    <p:sldMasterId id="2147483655" r:id="rId3"/>
    <p:sldMasterId id="2147483658" r:id="rId4"/>
  </p:sldMasterIdLst>
  <p:notesMasterIdLst>
    <p:notesMasterId r:id="rId10"/>
  </p:notesMasterIdLst>
  <p:handoutMasterIdLst>
    <p:handoutMasterId r:id="rId11"/>
  </p:handoutMasterIdLst>
  <p:sldIdLst>
    <p:sldId id="265" r:id="rId5"/>
    <p:sldId id="261" r:id="rId6"/>
    <p:sldId id="262" r:id="rId7"/>
    <p:sldId id="272" r:id="rId8"/>
    <p:sldId id="271" r:id="rId9"/>
  </p:sldIdLst>
  <p:sldSz cx="12192000" cy="6858000"/>
  <p:notesSz cx="6858000" cy="9144000"/>
  <p:embeddedFontLst>
    <p:embeddedFont>
      <p:font typeface="Spoqa Han Sans Neo" panose="020B0600000101010101" charset="-127"/>
      <p:regular r:id="rId12"/>
    </p:embeddedFont>
    <p:embeddedFont>
      <p:font typeface="NanumGothic" panose="020D0604000000000000" pitchFamily="50" charset="-127"/>
      <p:regular r:id="rId13"/>
      <p:bold r:id="rId14"/>
    </p:embeddedFont>
    <p:embeddedFont>
      <p:font typeface="나눔스퀘어_ac Bold" panose="020B0600000101010101" pitchFamily="50" charset="-127"/>
      <p:bold r:id="rId15"/>
    </p:embeddedFont>
    <p:embeddedFont>
      <p:font typeface="나눔스퀘어_ac ExtraBold" panose="020B0600000101010101" pitchFamily="50" charset="-127"/>
      <p:bold r:id="rId16"/>
    </p:embeddedFont>
    <p:embeddedFont>
      <p:font typeface="NanumGothicExtraBold" pitchFamily="2" charset="-127"/>
      <p:bold r:id="rId17"/>
    </p:embeddedFont>
    <p:embeddedFont>
      <p:font typeface="맑은 고딕" panose="020B0503020000020004" pitchFamily="50" charset="-127"/>
      <p:regular r:id="rId18"/>
      <p:bold r:id="rId19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B4FFC"/>
    <a:srgbClr val="0078FF"/>
    <a:srgbClr val="33ADFF"/>
    <a:srgbClr val="60E1F6"/>
    <a:srgbClr val="336DFF"/>
    <a:srgbClr val="5836FE"/>
    <a:srgbClr val="00B2FA"/>
    <a:srgbClr val="0493FB"/>
    <a:srgbClr val="308BF4"/>
    <a:srgbClr val="FFE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278" autoAdjust="0"/>
    <p:restoredTop sz="94686"/>
  </p:normalViewPr>
  <p:slideViewPr>
    <p:cSldViewPr snapToGrid="0">
      <p:cViewPr varScale="1">
        <p:scale>
          <a:sx n="106" d="100"/>
          <a:sy n="106" d="100"/>
        </p:scale>
        <p:origin x="129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84D2F9F-5233-B15F-2347-A78031F863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EC9D841B-7A30-668D-13F3-254D8F54E2E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EA18E-5CE0-4115-9815-EBBC2DD775D3}" type="datetimeFigureOut">
              <a:rPr lang="ko-KR" altLang="en-US" smtClean="0"/>
              <a:t>2024-06-27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A4D9D86-6960-7281-C28E-2A4C0C6B8F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A588F3C3-8822-03C6-BDAC-DEF771CAA2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0E3633-BB28-4704-A7F8-2E7B5D7133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60774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CEB6CF-3DB9-40BC-B99E-D9192694B315}" type="datetimeFigureOut">
              <a:rPr lang="ko-KR" altLang="en-US" smtClean="0"/>
              <a:t>2024-06-27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494D8-E025-4CA8-A179-DE915D1AD20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84921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DA703220-BA99-1C9A-6DBD-1F9856A78B5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81033" y="3175900"/>
            <a:ext cx="8640000" cy="612000"/>
          </a:xfrm>
          <a:prstGeom prst="rect">
            <a:avLst/>
          </a:prstGeom>
          <a:noFill/>
        </p:spPr>
        <p:txBody>
          <a:bodyPr lIns="0" tIns="0" rIns="0" bIns="0" anchor="t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8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r>
              <a:rPr lang="ko-KR" altLang="en-US" dirty="0"/>
              <a:t>아침나라 표지 제목 입력란</a:t>
            </a:r>
          </a:p>
        </p:txBody>
      </p:sp>
      <p:sp>
        <p:nvSpPr>
          <p:cNvPr id="8" name="텍스트 개체 틀 4">
            <a:extLst>
              <a:ext uri="{FF2B5EF4-FFF2-40B4-BE49-F238E27FC236}">
                <a16:creationId xmlns:a16="http://schemas.microsoft.com/office/drawing/2014/main" id="{8AFBA116-6A35-1CDE-AB43-47109BB010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81033" y="2815900"/>
            <a:ext cx="8640000" cy="2215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교과 과목 입력란 </a:t>
            </a:r>
            <a:r>
              <a:rPr lang="en-US" altLang="ko-KR" dirty="0"/>
              <a:t>| </a:t>
            </a:r>
            <a:r>
              <a:rPr lang="ko-KR" altLang="en-US" dirty="0"/>
              <a:t>학년 구분 </a:t>
            </a:r>
            <a:r>
              <a:rPr lang="en-US" altLang="ko-KR" dirty="0"/>
              <a:t>or </a:t>
            </a:r>
            <a:r>
              <a:rPr lang="ko-KR" altLang="en-US" dirty="0"/>
              <a:t>성명 입력란</a:t>
            </a:r>
          </a:p>
        </p:txBody>
      </p:sp>
    </p:spTree>
    <p:extLst>
      <p:ext uri="{BB962C8B-B14F-4D97-AF65-F5344CB8AC3E}">
        <p14:creationId xmlns:p14="http://schemas.microsoft.com/office/powerpoint/2010/main" val="945715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텍스트 개체 틀 92">
            <a:extLst>
              <a:ext uri="{FF2B5EF4-FFF2-40B4-BE49-F238E27FC236}">
                <a16:creationId xmlns:a16="http://schemas.microsoft.com/office/drawing/2014/main" id="{E44C62BE-15BE-3599-52DC-89FAC61F68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08184" y="191086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95" name="텍스트 개체 틀 94">
            <a:extLst>
              <a:ext uri="{FF2B5EF4-FFF2-40B4-BE49-F238E27FC236}">
                <a16:creationId xmlns:a16="http://schemas.microsoft.com/office/drawing/2014/main" id="{ECAB4F7F-A83F-EF06-2F90-D3FF5BE13A1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968000" y="1946863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1" name="텍스트 개체 틀 92">
            <a:extLst>
              <a:ext uri="{FF2B5EF4-FFF2-40B4-BE49-F238E27FC236}">
                <a16:creationId xmlns:a16="http://schemas.microsoft.com/office/drawing/2014/main" id="{93311330-DBA1-4375-B04B-3C318A4F9D6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408184" y="258032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02" name="텍스트 개체 틀 94">
            <a:extLst>
              <a:ext uri="{FF2B5EF4-FFF2-40B4-BE49-F238E27FC236}">
                <a16:creationId xmlns:a16="http://schemas.microsoft.com/office/drawing/2014/main" id="{F21EABB1-1BDC-4E2D-5BE0-581EFA0836E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68000" y="2616323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3" name="텍스트 개체 틀 92">
            <a:extLst>
              <a:ext uri="{FF2B5EF4-FFF2-40B4-BE49-F238E27FC236}">
                <a16:creationId xmlns:a16="http://schemas.microsoft.com/office/drawing/2014/main" id="{A2898688-EBB1-1B7C-5812-1E55B3BAED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08184" y="3285000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104" name="텍스트 개체 틀 94">
            <a:extLst>
              <a:ext uri="{FF2B5EF4-FFF2-40B4-BE49-F238E27FC236}">
                <a16:creationId xmlns:a16="http://schemas.microsoft.com/office/drawing/2014/main" id="{0B1553A4-C12E-82AC-95B3-39369C06706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968000" y="3321000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5" name="텍스트 개체 틀 92">
            <a:extLst>
              <a:ext uri="{FF2B5EF4-FFF2-40B4-BE49-F238E27FC236}">
                <a16:creationId xmlns:a16="http://schemas.microsoft.com/office/drawing/2014/main" id="{76668B59-E43A-9C63-6F6A-05D9F93CADF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408184" y="4013124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106" name="텍스트 개체 틀 94">
            <a:extLst>
              <a:ext uri="{FF2B5EF4-FFF2-40B4-BE49-F238E27FC236}">
                <a16:creationId xmlns:a16="http://schemas.microsoft.com/office/drawing/2014/main" id="{66FF2643-B931-2744-107A-FB4C5F5B693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968000" y="4049124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07" name="텍스트 개체 틀 92">
            <a:extLst>
              <a:ext uri="{FF2B5EF4-FFF2-40B4-BE49-F238E27FC236}">
                <a16:creationId xmlns:a16="http://schemas.microsoft.com/office/drawing/2014/main" id="{D0A6F649-A531-1774-E336-65B943B2FB1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08184" y="4759248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05</a:t>
            </a:r>
            <a:endParaRPr lang="ko-KR" altLang="en-US" dirty="0"/>
          </a:p>
        </p:txBody>
      </p:sp>
      <p:sp>
        <p:nvSpPr>
          <p:cNvPr id="108" name="텍스트 개체 틀 94">
            <a:extLst>
              <a:ext uri="{FF2B5EF4-FFF2-40B4-BE49-F238E27FC236}">
                <a16:creationId xmlns:a16="http://schemas.microsoft.com/office/drawing/2014/main" id="{36A9B45F-4D57-B2AD-AF36-3BF1E463705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968000" y="4795248"/>
            <a:ext cx="4320000" cy="216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</p:spTree>
    <p:extLst>
      <p:ext uri="{BB962C8B-B14F-4D97-AF65-F5344CB8AC3E}">
        <p14:creationId xmlns:p14="http://schemas.microsoft.com/office/powerpoint/2010/main" val="350423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92">
            <a:extLst>
              <a:ext uri="{FF2B5EF4-FFF2-40B4-BE49-F238E27FC236}">
                <a16:creationId xmlns:a16="http://schemas.microsoft.com/office/drawing/2014/main" id="{533D1E45-7912-5695-AF2A-58BC2B6C7B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12582" y="172534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01</a:t>
            </a:r>
            <a:endParaRPr lang="ko-KR" altLang="en-US" dirty="0"/>
          </a:p>
        </p:txBody>
      </p:sp>
      <p:sp>
        <p:nvSpPr>
          <p:cNvPr id="4" name="텍스트 개체 틀 94">
            <a:extLst>
              <a:ext uri="{FF2B5EF4-FFF2-40B4-BE49-F238E27FC236}">
                <a16:creationId xmlns:a16="http://schemas.microsoft.com/office/drawing/2014/main" id="{2A6A7B54-13E8-5981-8444-9947BCC87E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12582" y="2122542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9" name="텍스트 개체 틀 18">
            <a:extLst>
              <a:ext uri="{FF2B5EF4-FFF2-40B4-BE49-F238E27FC236}">
                <a16:creationId xmlns:a16="http://schemas.microsoft.com/office/drawing/2014/main" id="{2C29778E-7A24-E1DF-4976-580294CFFCF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12582" y="2441505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16" name="텍스트 개체 틀 92">
            <a:extLst>
              <a:ext uri="{FF2B5EF4-FFF2-40B4-BE49-F238E27FC236}">
                <a16:creationId xmlns:a16="http://schemas.microsoft.com/office/drawing/2014/main" id="{4C4C0C81-A150-D8E6-FF67-76C7AD9C9C95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12582" y="2984647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02</a:t>
            </a:r>
            <a:endParaRPr lang="ko-KR" altLang="en-US" dirty="0"/>
          </a:p>
        </p:txBody>
      </p:sp>
      <p:sp>
        <p:nvSpPr>
          <p:cNvPr id="17" name="텍스트 개체 틀 94">
            <a:extLst>
              <a:ext uri="{FF2B5EF4-FFF2-40B4-BE49-F238E27FC236}">
                <a16:creationId xmlns:a16="http://schemas.microsoft.com/office/drawing/2014/main" id="{3C0E8319-F76B-8A83-5611-606DC34D6DA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12582" y="3381846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18" name="텍스트 개체 틀 18">
            <a:extLst>
              <a:ext uri="{FF2B5EF4-FFF2-40B4-BE49-F238E27FC236}">
                <a16:creationId xmlns:a16="http://schemas.microsoft.com/office/drawing/2014/main" id="{D86BE5CD-6645-AF7D-FD1E-A89A4EE14E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12582" y="3700809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35" name="텍스트 개체 틀 92">
            <a:extLst>
              <a:ext uri="{FF2B5EF4-FFF2-40B4-BE49-F238E27FC236}">
                <a16:creationId xmlns:a16="http://schemas.microsoft.com/office/drawing/2014/main" id="{499CD723-80AB-E565-9A4C-22F2A625485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412582" y="4263923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03</a:t>
            </a:r>
            <a:endParaRPr lang="ko-KR" altLang="en-US" dirty="0"/>
          </a:p>
        </p:txBody>
      </p:sp>
      <p:sp>
        <p:nvSpPr>
          <p:cNvPr id="36" name="텍스트 개체 틀 94">
            <a:extLst>
              <a:ext uri="{FF2B5EF4-FFF2-40B4-BE49-F238E27FC236}">
                <a16:creationId xmlns:a16="http://schemas.microsoft.com/office/drawing/2014/main" id="{A62A9065-001E-415A-9074-C5A8481EE91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412582" y="4661122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37" name="텍스트 개체 틀 18">
            <a:extLst>
              <a:ext uri="{FF2B5EF4-FFF2-40B4-BE49-F238E27FC236}">
                <a16:creationId xmlns:a16="http://schemas.microsoft.com/office/drawing/2014/main" id="{0C0A360A-BDFF-DCA5-BD31-61147785EA1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12582" y="4980085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38" name="텍스트 개체 틀 92">
            <a:extLst>
              <a:ext uri="{FF2B5EF4-FFF2-40B4-BE49-F238E27FC236}">
                <a16:creationId xmlns:a16="http://schemas.microsoft.com/office/drawing/2014/main" id="{9F39B222-6C90-0381-5805-2AE965C88F8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776000" y="1726332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04</a:t>
            </a:r>
            <a:endParaRPr lang="ko-KR" altLang="en-US" dirty="0"/>
          </a:p>
        </p:txBody>
      </p:sp>
      <p:sp>
        <p:nvSpPr>
          <p:cNvPr id="39" name="텍스트 개체 틀 94">
            <a:extLst>
              <a:ext uri="{FF2B5EF4-FFF2-40B4-BE49-F238E27FC236}">
                <a16:creationId xmlns:a16="http://schemas.microsoft.com/office/drawing/2014/main" id="{125FC3D0-819D-2A31-37FB-C19F8B8B225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776000" y="2123531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40" name="텍스트 개체 틀 18">
            <a:extLst>
              <a:ext uri="{FF2B5EF4-FFF2-40B4-BE49-F238E27FC236}">
                <a16:creationId xmlns:a16="http://schemas.microsoft.com/office/drawing/2014/main" id="{09D742B7-4627-C8E4-E8EB-3AFAFF8FF07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776000" y="2442494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41" name="텍스트 개체 틀 92">
            <a:extLst>
              <a:ext uri="{FF2B5EF4-FFF2-40B4-BE49-F238E27FC236}">
                <a16:creationId xmlns:a16="http://schemas.microsoft.com/office/drawing/2014/main" id="{1C3C0F8A-3213-CAAD-01C2-D4802640DC93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776000" y="2985636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05</a:t>
            </a:r>
            <a:endParaRPr lang="ko-KR" altLang="en-US" dirty="0"/>
          </a:p>
        </p:txBody>
      </p:sp>
      <p:sp>
        <p:nvSpPr>
          <p:cNvPr id="42" name="텍스트 개체 틀 94">
            <a:extLst>
              <a:ext uri="{FF2B5EF4-FFF2-40B4-BE49-F238E27FC236}">
                <a16:creationId xmlns:a16="http://schemas.microsoft.com/office/drawing/2014/main" id="{9140494E-C71E-A003-7404-D772AD740A17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776000" y="3382835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43" name="텍스트 개체 틀 18">
            <a:extLst>
              <a:ext uri="{FF2B5EF4-FFF2-40B4-BE49-F238E27FC236}">
                <a16:creationId xmlns:a16="http://schemas.microsoft.com/office/drawing/2014/main" id="{0FDAE6CF-0597-44B3-2CF8-A50B4A272BD0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76000" y="3701798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  <p:sp>
        <p:nvSpPr>
          <p:cNvPr id="44" name="텍스트 개체 틀 92">
            <a:extLst>
              <a:ext uri="{FF2B5EF4-FFF2-40B4-BE49-F238E27FC236}">
                <a16:creationId xmlns:a16="http://schemas.microsoft.com/office/drawing/2014/main" id="{E7EE0795-D46F-2AC5-AA94-9F43EC9ACDBD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776000" y="4264912"/>
            <a:ext cx="648000" cy="288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0"/>
              </a:spcBef>
              <a:buNone/>
              <a:defRPr sz="2400" b="1" i="0">
                <a:solidFill>
                  <a:srgbClr val="5836FE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en-US" altLang="ko-KR" dirty="0"/>
              <a:t>06</a:t>
            </a:r>
            <a:endParaRPr lang="ko-KR" altLang="en-US" dirty="0"/>
          </a:p>
        </p:txBody>
      </p:sp>
      <p:sp>
        <p:nvSpPr>
          <p:cNvPr id="45" name="텍스트 개체 틀 94">
            <a:extLst>
              <a:ext uri="{FF2B5EF4-FFF2-40B4-BE49-F238E27FC236}">
                <a16:creationId xmlns:a16="http://schemas.microsoft.com/office/drawing/2014/main" id="{48C4E6F7-C83D-6D1E-4524-9C0AC8252DEB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76000" y="4662111"/>
            <a:ext cx="2890587" cy="2520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6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제목 텍스트 입력란</a:t>
            </a:r>
          </a:p>
        </p:txBody>
      </p:sp>
      <p:sp>
        <p:nvSpPr>
          <p:cNvPr id="46" name="텍스트 개체 틀 18">
            <a:extLst>
              <a:ext uri="{FF2B5EF4-FFF2-40B4-BE49-F238E27FC236}">
                <a16:creationId xmlns:a16="http://schemas.microsoft.com/office/drawing/2014/main" id="{DE383B1B-E2A4-C5CA-CB1A-5C4831784BA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76000" y="4981074"/>
            <a:ext cx="2890588" cy="16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indent="-144000">
              <a:defRPr sz="12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소제목을 입력하세요</a:t>
            </a:r>
          </a:p>
        </p:txBody>
      </p:sp>
    </p:spTree>
    <p:extLst>
      <p:ext uri="{BB962C8B-B14F-4D97-AF65-F5344CB8AC3E}">
        <p14:creationId xmlns:p14="http://schemas.microsoft.com/office/powerpoint/2010/main" val="3650112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 세로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0D1CF71B-2F10-39E0-907F-A844BD87F0A9}"/>
              </a:ext>
            </a:extLst>
          </p:cNvPr>
          <p:cNvCxnSpPr>
            <a:cxnSpLocks/>
          </p:cNvCxnSpPr>
          <p:nvPr userDrawn="1"/>
        </p:nvCxnSpPr>
        <p:spPr>
          <a:xfrm flipH="1">
            <a:off x="1066800" y="6263640"/>
            <a:ext cx="10861675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C1DD69-C474-5B37-5E39-ADB5A7017D2B}"/>
              </a:ext>
            </a:extLst>
          </p:cNvPr>
          <p:cNvSpPr txBox="1"/>
          <p:nvPr userDrawn="1"/>
        </p:nvSpPr>
        <p:spPr>
          <a:xfrm>
            <a:off x="1066800" y="6426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9" name="텍스트 개체 틀 28">
            <a:extLst>
              <a:ext uri="{FF2B5EF4-FFF2-40B4-BE49-F238E27FC236}">
                <a16:creationId xmlns:a16="http://schemas.microsoft.com/office/drawing/2014/main" id="{B2FE70AF-A206-22CE-D6BF-03E858A063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51999" y="468000"/>
            <a:ext cx="4944001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ko-KR" altLang="en-US" dirty="0"/>
              <a:t>제목 스타일을 편집하려면 클릭</a:t>
            </a:r>
          </a:p>
        </p:txBody>
      </p:sp>
      <p:sp>
        <p:nvSpPr>
          <p:cNvPr id="31" name="텍스트 개체 틀 30">
            <a:extLst>
              <a:ext uri="{FF2B5EF4-FFF2-40B4-BE49-F238E27FC236}">
                <a16:creationId xmlns:a16="http://schemas.microsoft.com/office/drawing/2014/main" id="{F0E29B8D-E441-6079-F767-35691C465A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68001" y="828000"/>
            <a:ext cx="4728000" cy="177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 스타일을 편집하려면 클릭</a:t>
            </a:r>
          </a:p>
        </p:txBody>
      </p:sp>
      <p:sp>
        <p:nvSpPr>
          <p:cNvPr id="46" name="슬라이드 번호 개체 틀 45">
            <a:extLst>
              <a:ext uri="{FF2B5EF4-FFF2-40B4-BE49-F238E27FC236}">
                <a16:creationId xmlns:a16="http://schemas.microsoft.com/office/drawing/2014/main" id="{4EE82AC1-1C01-7D81-D067-54745C938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D616-96D1-4D0F-8EC5-F2FE675DB34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C1A978AF-733A-330D-B927-4B71AF6B83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357600"/>
            <a:ext cx="642191" cy="251999"/>
          </a:xfrm>
          <a:prstGeom prst="rect">
            <a:avLst/>
          </a:prstGeom>
        </p:spPr>
      </p:pic>
      <p:sp>
        <p:nvSpPr>
          <p:cNvPr id="2" name="사각형: 둥근 모서리 12">
            <a:extLst>
              <a:ext uri="{FF2B5EF4-FFF2-40B4-BE49-F238E27FC236}">
                <a16:creationId xmlns:a16="http://schemas.microsoft.com/office/drawing/2014/main" id="{5C6A9F76-5B9E-FEBF-08D3-44C3A3988E35}"/>
              </a:ext>
            </a:extLst>
          </p:cNvPr>
          <p:cNvSpPr/>
          <p:nvPr userDrawn="1"/>
        </p:nvSpPr>
        <p:spPr>
          <a:xfrm>
            <a:off x="264475" y="261649"/>
            <a:ext cx="648000" cy="6335993"/>
          </a:xfrm>
          <a:prstGeom prst="roundRect">
            <a:avLst/>
          </a:prstGeom>
          <a:gradFill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8" name="그림 7" descr="스케치, 디자인, 상징, 직사각형이(가) 표시된 사진&#10;&#10;자동 생성된 설명">
            <a:extLst>
              <a:ext uri="{FF2B5EF4-FFF2-40B4-BE49-F238E27FC236}">
                <a16:creationId xmlns:a16="http://schemas.microsoft.com/office/drawing/2014/main" id="{B46A9AB7-D31E-0E6D-9B67-45E3052905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" y="387650"/>
            <a:ext cx="43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26231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 가로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F573FF9-B41A-D631-63B4-CDF46782C9EB}"/>
              </a:ext>
            </a:extLst>
          </p:cNvPr>
          <p:cNvSpPr/>
          <p:nvPr userDrawn="1"/>
        </p:nvSpPr>
        <p:spPr>
          <a:xfrm>
            <a:off x="264475" y="261650"/>
            <a:ext cx="11664000" cy="648000"/>
          </a:xfrm>
          <a:prstGeom prst="roundRect">
            <a:avLst/>
          </a:prstGeom>
          <a:gradFill flip="none" rotWithShape="1">
            <a:gsLst>
              <a:gs pos="0">
                <a:srgbClr val="308BF4"/>
              </a:gs>
              <a:gs pos="100000">
                <a:srgbClr val="5836FE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B488445D-B258-4243-4D97-39B5D30D27F1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26364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476EA10-3F76-16A8-6DD0-E1BDD99B424B}"/>
              </a:ext>
            </a:extLst>
          </p:cNvPr>
          <p:cNvSpPr txBox="1"/>
          <p:nvPr userDrawn="1"/>
        </p:nvSpPr>
        <p:spPr>
          <a:xfrm>
            <a:off x="263525" y="6426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Spoqa Han Sans Neo" panose="020B0500000000000000" pitchFamily="34" charset="-127"/>
              <a:ea typeface="Spoqa Han Sans Neo" panose="020B0500000000000000" pitchFamily="34" charset="-127"/>
            </a:endParaRPr>
          </a:p>
        </p:txBody>
      </p:sp>
      <p:sp>
        <p:nvSpPr>
          <p:cNvPr id="29" name="텍스트 개체 틀 28">
            <a:extLst>
              <a:ext uri="{FF2B5EF4-FFF2-40B4-BE49-F238E27FC236}">
                <a16:creationId xmlns:a16="http://schemas.microsoft.com/office/drawing/2014/main" id="{EB7E848B-0096-1DC9-5425-6AE6E16D34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4615" y="1027659"/>
            <a:ext cx="5611385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rgbClr val="5836FE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ko-KR" altLang="en-US" dirty="0"/>
              <a:t>제목 스타일을 편집하려면 클릭</a:t>
            </a:r>
          </a:p>
        </p:txBody>
      </p:sp>
      <p:sp>
        <p:nvSpPr>
          <p:cNvPr id="30" name="텍스트 개체 틀 30">
            <a:extLst>
              <a:ext uri="{FF2B5EF4-FFF2-40B4-BE49-F238E27FC236}">
                <a16:creationId xmlns:a16="http://schemas.microsoft.com/office/drawing/2014/main" id="{B311B4B9-CFCF-941A-4B01-51284DFED8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617" y="1387659"/>
            <a:ext cx="5395384" cy="1776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 b="0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lang="ko-KR" altLang="en-US" dirty="0"/>
              <a:t>소제목 스타일을 편집하려면 클릭</a:t>
            </a:r>
          </a:p>
        </p:txBody>
      </p:sp>
      <p:sp>
        <p:nvSpPr>
          <p:cNvPr id="43" name="슬라이드 번호 개체 틀 42">
            <a:extLst>
              <a:ext uri="{FF2B5EF4-FFF2-40B4-BE49-F238E27FC236}">
                <a16:creationId xmlns:a16="http://schemas.microsoft.com/office/drawing/2014/main" id="{82666696-1074-1DD2-B605-679FA9856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D616-96D1-4D0F-8EC5-F2FE675DB340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4" name="그림 13" descr="스케치, 디자인, 상징, 직사각형이(가) 표시된 사진&#10;&#10;자동 생성된 설명">
            <a:extLst>
              <a:ext uri="{FF2B5EF4-FFF2-40B4-BE49-F238E27FC236}">
                <a16:creationId xmlns:a16="http://schemas.microsoft.com/office/drawing/2014/main" id="{8BF1184D-A292-8008-E592-24CAA3404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" y="387650"/>
            <a:ext cx="432000" cy="396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D5044C52-7CC8-F2C9-6604-C649E6991D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357600"/>
            <a:ext cx="642191" cy="25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55057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1">
            <a:extLst>
              <a:ext uri="{FF2B5EF4-FFF2-40B4-BE49-F238E27FC236}">
                <a16:creationId xmlns:a16="http://schemas.microsoft.com/office/drawing/2014/main" id="{DE6774D6-30BA-B9CC-DA1E-6BA39FCD52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81033" y="3135889"/>
            <a:ext cx="8640000" cy="586221"/>
          </a:xfrm>
          <a:prstGeom prst="rect">
            <a:avLst/>
          </a:prstGeom>
          <a:noFill/>
        </p:spPr>
        <p:txBody>
          <a:bodyPr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0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r>
              <a:rPr lang="ko-KR" altLang="en-US" dirty="0" err="1"/>
              <a:t>뒤표지</a:t>
            </a:r>
            <a:r>
              <a:rPr lang="ko-KR" altLang="en-US" dirty="0"/>
              <a:t> 입력란</a:t>
            </a:r>
          </a:p>
        </p:txBody>
      </p:sp>
    </p:spTree>
    <p:extLst>
      <p:ext uri="{BB962C8B-B14F-4D97-AF65-F5344CB8AC3E}">
        <p14:creationId xmlns:p14="http://schemas.microsoft.com/office/powerpoint/2010/main" val="1512996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>
            <a:extLst>
              <a:ext uri="{FF2B5EF4-FFF2-40B4-BE49-F238E27FC236}">
                <a16:creationId xmlns:a16="http://schemas.microsoft.com/office/drawing/2014/main" id="{79282C60-1695-7BC1-136D-4FE7CD5A16EC}"/>
              </a:ext>
            </a:extLst>
          </p:cNvPr>
          <p:cNvSpPr/>
          <p:nvPr userDrawn="1"/>
        </p:nvSpPr>
        <p:spPr>
          <a:xfrm>
            <a:off x="263526" y="260350"/>
            <a:ext cx="11664950" cy="63373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ED270C9-2860-2063-6663-AF69BB656A5C}"/>
              </a:ext>
            </a:extLst>
          </p:cNvPr>
          <p:cNvGrpSpPr/>
          <p:nvPr userDrawn="1"/>
        </p:nvGrpSpPr>
        <p:grpSpPr>
          <a:xfrm>
            <a:off x="4248539" y="5877650"/>
            <a:ext cx="3782008" cy="1440000"/>
            <a:chOff x="4248539" y="5877650"/>
            <a:chExt cx="3782008" cy="1440000"/>
          </a:xfrm>
        </p:grpSpPr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2D00E3AB-699B-3513-81EA-C7E2478BBF78}"/>
                </a:ext>
              </a:extLst>
            </p:cNvPr>
            <p:cNvSpPr/>
            <p:nvPr userDrawn="1"/>
          </p:nvSpPr>
          <p:spPr>
            <a:xfrm>
              <a:off x="5370898" y="5877650"/>
              <a:ext cx="1440000" cy="1440000"/>
            </a:xfrm>
            <a:prstGeom prst="ellipse">
              <a:avLst/>
            </a:prstGeom>
            <a:gradFill flip="none" rotWithShape="1">
              <a:gsLst>
                <a:gs pos="40000">
                  <a:srgbClr val="7B4FFC"/>
                </a:gs>
                <a:gs pos="85000">
                  <a:srgbClr val="00B2F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C410EB7-E4A3-BDDE-A4D4-173316C46AE7}"/>
                </a:ext>
              </a:extLst>
            </p:cNvPr>
            <p:cNvSpPr/>
            <p:nvPr userDrawn="1"/>
          </p:nvSpPr>
          <p:spPr>
            <a:xfrm>
              <a:off x="5415898" y="5922650"/>
              <a:ext cx="1350000" cy="135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5" name="그림 4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CA8FC60-7CB1-991F-940F-8B9B3EEC31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161" y="6273650"/>
              <a:ext cx="825677" cy="324000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58AF56A1-BDC7-EB6E-F73A-A0C7E4FB3AB1}"/>
                </a:ext>
              </a:extLst>
            </p:cNvPr>
            <p:cNvSpPr/>
            <p:nvPr userDrawn="1"/>
          </p:nvSpPr>
          <p:spPr>
            <a:xfrm>
              <a:off x="4248539" y="6597650"/>
              <a:ext cx="378200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8114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166" userDrawn="1">
          <p15:clr>
            <a:srgbClr val="F26B43"/>
          </p15:clr>
        </p15:guide>
        <p15:guide id="5" orient="horz" pos="4156" userDrawn="1">
          <p15:clr>
            <a:srgbClr val="F26B43"/>
          </p15:clr>
        </p15:guide>
        <p15:guide id="6" pos="751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9622C29A-A310-F004-82AE-D8B79C2A3CB3}"/>
              </a:ext>
            </a:extLst>
          </p:cNvPr>
          <p:cNvSpPr>
            <a:spLocks/>
          </p:cNvSpPr>
          <p:nvPr userDrawn="1"/>
        </p:nvSpPr>
        <p:spPr>
          <a:xfrm>
            <a:off x="2856475" y="261650"/>
            <a:ext cx="9071999" cy="6336000"/>
          </a:xfrm>
          <a:prstGeom prst="roundRect">
            <a:avLst>
              <a:gd name="adj" fmla="val 3420"/>
            </a:avLst>
          </a:prstGeom>
          <a:solidFill>
            <a:srgbClr val="F7F8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DBBDD893-98B2-2942-5B16-3212158DE9B2}"/>
              </a:ext>
            </a:extLst>
          </p:cNvPr>
          <p:cNvGrpSpPr/>
          <p:nvPr userDrawn="1"/>
        </p:nvGrpSpPr>
        <p:grpSpPr>
          <a:xfrm>
            <a:off x="1956475" y="2528580"/>
            <a:ext cx="1800000" cy="1800000"/>
            <a:chOff x="1710000" y="2459280"/>
            <a:chExt cx="1800000" cy="1800000"/>
          </a:xfrm>
        </p:grpSpPr>
        <p:sp>
          <p:nvSpPr>
            <p:cNvPr id="33" name="타원 32">
              <a:extLst>
                <a:ext uri="{FF2B5EF4-FFF2-40B4-BE49-F238E27FC236}">
                  <a16:creationId xmlns:a16="http://schemas.microsoft.com/office/drawing/2014/main" id="{4159E395-1FC0-AF49-8294-CF9C8512B22C}"/>
                </a:ext>
              </a:extLst>
            </p:cNvPr>
            <p:cNvSpPr/>
            <p:nvPr userDrawn="1"/>
          </p:nvSpPr>
          <p:spPr>
            <a:xfrm>
              <a:off x="1710000" y="2459280"/>
              <a:ext cx="1800000" cy="1800000"/>
            </a:xfrm>
            <a:prstGeom prst="ellipse">
              <a:avLst/>
            </a:prstGeom>
            <a:gradFill>
              <a:gsLst>
                <a:gs pos="0">
                  <a:srgbClr val="308BF4"/>
                </a:gs>
                <a:gs pos="100000">
                  <a:srgbClr val="5836FE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4" name="타원 33">
              <a:extLst>
                <a:ext uri="{FF2B5EF4-FFF2-40B4-BE49-F238E27FC236}">
                  <a16:creationId xmlns:a16="http://schemas.microsoft.com/office/drawing/2014/main" id="{96B8E7A5-E0D5-26BC-B4A5-F2B06A01D225}"/>
                </a:ext>
              </a:extLst>
            </p:cNvPr>
            <p:cNvSpPr/>
            <p:nvPr userDrawn="1"/>
          </p:nvSpPr>
          <p:spPr>
            <a:xfrm>
              <a:off x="1800000" y="2549280"/>
              <a:ext cx="1620000" cy="162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B0EE4B42-71C8-3979-A526-3D22DDEAD4C8}"/>
              </a:ext>
            </a:extLst>
          </p:cNvPr>
          <p:cNvSpPr txBox="1"/>
          <p:nvPr userDrawn="1"/>
        </p:nvSpPr>
        <p:spPr>
          <a:xfrm>
            <a:off x="2496475" y="3194580"/>
            <a:ext cx="720000" cy="468000"/>
          </a:xfrm>
          <a:prstGeom prst="rect">
            <a:avLst/>
          </a:prstGeom>
          <a:noFill/>
        </p:spPr>
        <p:txBody>
          <a:bodyPr wrap="none" lIns="0" tIns="0" rIns="0" bIns="0" rtlCol="0" anchor="t" anchorCtr="0">
            <a:noAutofit/>
          </a:bodyPr>
          <a:lstStyle/>
          <a:p>
            <a:pPr algn="ctr"/>
            <a:r>
              <a:rPr lang="ko-KR" altLang="en-US" sz="3000" b="1" i="0" dirty="0">
                <a:solidFill>
                  <a:schemeClr val="tx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rPr>
              <a:t>목차</a:t>
            </a:r>
          </a:p>
        </p:txBody>
      </p:sp>
      <p:sp>
        <p:nvSpPr>
          <p:cNvPr id="16" name="사각형: 둥근 모서리 12">
            <a:extLst>
              <a:ext uri="{FF2B5EF4-FFF2-40B4-BE49-F238E27FC236}">
                <a16:creationId xmlns:a16="http://schemas.microsoft.com/office/drawing/2014/main" id="{A66EBCF1-E99E-C3D6-946C-3CB855916451}"/>
              </a:ext>
            </a:extLst>
          </p:cNvPr>
          <p:cNvSpPr/>
          <p:nvPr userDrawn="1"/>
        </p:nvSpPr>
        <p:spPr>
          <a:xfrm>
            <a:off x="264475" y="261649"/>
            <a:ext cx="648000" cy="6335993"/>
          </a:xfrm>
          <a:prstGeom prst="roundRect">
            <a:avLst/>
          </a:prstGeom>
          <a:gradFill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7" name="그림 16" descr="스케치, 디자인, 상징, 직사각형이(가) 표시된 사진&#10;&#10;자동 생성된 설명">
            <a:extLst>
              <a:ext uri="{FF2B5EF4-FFF2-40B4-BE49-F238E27FC236}">
                <a16:creationId xmlns:a16="http://schemas.microsoft.com/office/drawing/2014/main" id="{ABC2494A-9D8F-25A8-5008-F6F33919B53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75" y="387650"/>
            <a:ext cx="432000" cy="3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84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64" userDrawn="1">
          <p15:clr>
            <a:srgbClr val="F26B43"/>
          </p15:clr>
        </p15:guide>
        <p15:guide id="4" pos="166" userDrawn="1">
          <p15:clr>
            <a:srgbClr val="F26B43"/>
          </p15:clr>
        </p15:guide>
        <p15:guide id="5" pos="7514" userDrawn="1">
          <p15:clr>
            <a:srgbClr val="F26B43"/>
          </p15:clr>
        </p15:guide>
        <p15:guide id="6" orient="horz" pos="4156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슬라이드 번호 개체 틀 10">
            <a:extLst>
              <a:ext uri="{FF2B5EF4-FFF2-40B4-BE49-F238E27FC236}">
                <a16:creationId xmlns:a16="http://schemas.microsoft.com/office/drawing/2014/main" id="{D7E88938-15BF-F5DC-4181-58EE83155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9EA4AA"/>
                </a:solidFill>
                <a:latin typeface="Spoqa Han Sans Neo" panose="020B0500000000000000" pitchFamily="34" charset="-127"/>
                <a:ea typeface="Spoqa Han Sans Neo" panose="020B0500000000000000" pitchFamily="34" charset="-127"/>
              </a:defRPr>
            </a:lvl1pPr>
          </a:lstStyle>
          <a:p>
            <a:fld id="{7433D616-96D1-4D0F-8EC5-F2FE675DB34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6102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14" userDrawn="1">
          <p15:clr>
            <a:srgbClr val="F26B43"/>
          </p15:clr>
        </p15:guide>
        <p15:guide id="4" pos="166" userDrawn="1">
          <p15:clr>
            <a:srgbClr val="F26B43"/>
          </p15:clr>
        </p15:guide>
        <p15:guide id="5" orient="horz" pos="164" userDrawn="1">
          <p15:clr>
            <a:srgbClr val="F26B43"/>
          </p15:clr>
        </p15:guide>
        <p15:guide id="7" orient="horz" pos="4156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모서리가 둥근 직사각형 9">
            <a:extLst>
              <a:ext uri="{FF2B5EF4-FFF2-40B4-BE49-F238E27FC236}">
                <a16:creationId xmlns:a16="http://schemas.microsoft.com/office/drawing/2014/main" id="{B5E7AB1A-E640-8611-59C2-33C46F73CC31}"/>
              </a:ext>
            </a:extLst>
          </p:cNvPr>
          <p:cNvSpPr/>
          <p:nvPr userDrawn="1"/>
        </p:nvSpPr>
        <p:spPr>
          <a:xfrm>
            <a:off x="263526" y="260350"/>
            <a:ext cx="11664950" cy="63373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0">
                <a:srgbClr val="308BF4"/>
              </a:gs>
              <a:gs pos="100000">
                <a:srgbClr val="5836FE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47E4CE28-A250-643F-B32C-C4E078B17071}"/>
              </a:ext>
            </a:extLst>
          </p:cNvPr>
          <p:cNvGrpSpPr/>
          <p:nvPr userDrawn="1"/>
        </p:nvGrpSpPr>
        <p:grpSpPr>
          <a:xfrm>
            <a:off x="4248539" y="5877650"/>
            <a:ext cx="3782008" cy="1440000"/>
            <a:chOff x="4248539" y="5877650"/>
            <a:chExt cx="3782008" cy="1440000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07D5A58B-4F41-79A5-C23E-4954AF99C462}"/>
                </a:ext>
              </a:extLst>
            </p:cNvPr>
            <p:cNvSpPr/>
            <p:nvPr userDrawn="1"/>
          </p:nvSpPr>
          <p:spPr>
            <a:xfrm>
              <a:off x="5370898" y="5877650"/>
              <a:ext cx="1440000" cy="1440000"/>
            </a:xfrm>
            <a:prstGeom prst="ellipse">
              <a:avLst/>
            </a:prstGeom>
            <a:gradFill flip="none" rotWithShape="1">
              <a:gsLst>
                <a:gs pos="40000">
                  <a:srgbClr val="7B4FFC"/>
                </a:gs>
                <a:gs pos="85000">
                  <a:srgbClr val="00B2FA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0B4F22FB-055A-A827-3B01-687B9C75F056}"/>
                </a:ext>
              </a:extLst>
            </p:cNvPr>
            <p:cNvSpPr/>
            <p:nvPr userDrawn="1"/>
          </p:nvSpPr>
          <p:spPr>
            <a:xfrm>
              <a:off x="5415898" y="5922650"/>
              <a:ext cx="1350000" cy="135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6" name="그림 15" descr="블랙, 어둠이(가) 표시된 사진&#10;&#10;자동 생성된 설명">
              <a:extLst>
                <a:ext uri="{FF2B5EF4-FFF2-40B4-BE49-F238E27FC236}">
                  <a16:creationId xmlns:a16="http://schemas.microsoft.com/office/drawing/2014/main" id="{C8AE820F-7F32-86E1-84B1-B5A108888AE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3161" y="6273650"/>
              <a:ext cx="825677" cy="324000"/>
            </a:xfrm>
            <a:prstGeom prst="rect">
              <a:avLst/>
            </a:prstGeom>
          </p:spPr>
        </p:pic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69322E37-9BC7-A771-8E96-D956BFBAFEEF}"/>
                </a:ext>
              </a:extLst>
            </p:cNvPr>
            <p:cNvSpPr/>
            <p:nvPr userDrawn="1"/>
          </p:nvSpPr>
          <p:spPr>
            <a:xfrm>
              <a:off x="4248539" y="6597650"/>
              <a:ext cx="3782008" cy="2603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499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25E0E38-660A-9DE9-0992-277028100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867" y="2817000"/>
            <a:ext cx="8640000" cy="612000"/>
          </a:xfrm>
        </p:spPr>
        <p:txBody>
          <a:bodyPr/>
          <a:lstStyle/>
          <a:p>
            <a:pPr>
              <a:lnSpc>
                <a:spcPct val="125000"/>
              </a:lnSpc>
            </a:pPr>
            <a:r>
              <a:rPr kumimoji="1" lang="ko-KR" altLang="en-US" sz="44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송메이커 </a:t>
            </a:r>
            <a:r>
              <a:rPr kumimoji="1" lang="en-US" altLang="ko-KR" sz="36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Song Maker</a:t>
            </a:r>
            <a:br>
              <a:rPr lang="en-US" altLang="ko-KR" sz="4000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</a:br>
            <a:r>
              <a:rPr lang="ko-KR" altLang="en-US" sz="4400" spc="-15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활용 </a:t>
            </a:r>
            <a:r>
              <a:rPr lang="en-US" altLang="ko-KR" sz="4400" spc="-15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TIP</a:t>
            </a:r>
            <a:endParaRPr kumimoji="1" lang="ko-KR" altLang="en-US" sz="4000" spc="-150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grpSp>
        <p:nvGrpSpPr>
          <p:cNvPr id="6" name="그룹 1001">
            <a:extLst>
              <a:ext uri="{FF2B5EF4-FFF2-40B4-BE49-F238E27FC236}">
                <a16:creationId xmlns:a16="http://schemas.microsoft.com/office/drawing/2014/main" id="{BFB805F9-AB4D-8A03-0542-E03585202701}"/>
              </a:ext>
            </a:extLst>
          </p:cNvPr>
          <p:cNvGrpSpPr/>
          <p:nvPr/>
        </p:nvGrpSpPr>
        <p:grpSpPr>
          <a:xfrm>
            <a:off x="2236624" y="1379791"/>
            <a:ext cx="3859376" cy="3649380"/>
            <a:chOff x="1301099" y="1944322"/>
            <a:chExt cx="6171429" cy="6171429"/>
          </a:xfrm>
        </p:grpSpPr>
        <p:pic>
          <p:nvPicPr>
            <p:cNvPr id="7" name="Object 2">
              <a:extLst>
                <a:ext uri="{FF2B5EF4-FFF2-40B4-BE49-F238E27FC236}">
                  <a16:creationId xmlns:a16="http://schemas.microsoft.com/office/drawing/2014/main" id="{EB7D41B6-04DA-6D65-C23E-D36CF3F46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1099" y="1944322"/>
              <a:ext cx="6171429" cy="6171429"/>
            </a:xfrm>
            <a:prstGeom prst="rect">
              <a:avLst/>
            </a:prstGeom>
          </p:spPr>
        </p:pic>
      </p:grpSp>
      <p:pic>
        <p:nvPicPr>
          <p:cNvPr id="8" name="그림 7" descr="폰트, 그래픽, 그래픽 디자인, 로고이(가) 표시된 사진&#10;&#10;자동 생성된 설명">
            <a:extLst>
              <a:ext uri="{FF2B5EF4-FFF2-40B4-BE49-F238E27FC236}">
                <a16:creationId xmlns:a16="http://schemas.microsoft.com/office/drawing/2014/main" id="{B5871F10-D5DC-BADE-5533-261906C9B0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22" y="2499799"/>
            <a:ext cx="1931252" cy="317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3BC9C4-3A55-68AE-138E-5881688F29F6}"/>
              </a:ext>
            </a:extLst>
          </p:cNvPr>
          <p:cNvSpPr txBox="1"/>
          <p:nvPr/>
        </p:nvSpPr>
        <p:spPr>
          <a:xfrm>
            <a:off x="8947022" y="6144222"/>
            <a:ext cx="33496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음악 에듀테크 가이드</a:t>
            </a:r>
          </a:p>
        </p:txBody>
      </p:sp>
    </p:spTree>
    <p:extLst>
      <p:ext uri="{BB962C8B-B14F-4D97-AF65-F5344CB8AC3E}">
        <p14:creationId xmlns:p14="http://schemas.microsoft.com/office/powerpoint/2010/main" val="2216246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1D2FB1D3-AE81-6B8D-B27D-EF9796CA85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07144" y="313194"/>
            <a:ext cx="4944001" cy="252000"/>
          </a:xfrm>
        </p:spPr>
        <p:txBody>
          <a:bodyPr/>
          <a:lstStyle/>
          <a:p>
            <a:r>
              <a:rPr kumimoji="1" lang="ko-KR" alt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송메이커</a:t>
            </a:r>
            <a:endParaRPr kumimoji="1" lang="ko-KR" alt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0EF08B4-823B-DAF1-1ACE-6E088BBDFF3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58917" y="741186"/>
            <a:ext cx="1338346" cy="252000"/>
          </a:xfrm>
        </p:spPr>
        <p:txBody>
          <a:bodyPr/>
          <a:lstStyle/>
          <a:p>
            <a:r>
              <a:rPr kumimoji="1" lang="en-US" altLang="ko-KR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Song maker</a:t>
            </a:r>
            <a:endParaRPr kumimoji="1" lang="ko-KR" altLang="en-US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EA5E4A-4D30-3595-9830-1D834416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33D616-96D1-4D0F-8EC5-F2FE675DB340}" type="slidenum">
              <a:rPr lang="ko-KR" altLang="en-US" smtClean="0"/>
              <a:t>2</a:t>
            </a:fld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C15FBD-401B-EC2E-AA96-04ABB30316E6}"/>
              </a:ext>
            </a:extLst>
          </p:cNvPr>
          <p:cNvSpPr txBox="1"/>
          <p:nvPr/>
        </p:nvSpPr>
        <p:spPr>
          <a:xfrm>
            <a:off x="3200915" y="421797"/>
            <a:ext cx="6860439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500" b="1" spc="-150">
                <a:solidFill>
                  <a:srgbClr val="5836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클릭 </a:t>
            </a:r>
            <a:r>
              <a:rPr lang="ko-KR" altLang="en-US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한 번으로 하나의 </a:t>
            </a:r>
            <a:r>
              <a:rPr lang="ko-KR" altLang="en-US" sz="2500" b="1" spc="-15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 </a:t>
            </a:r>
            <a:r>
              <a:rPr lang="ko-KR" altLang="en-US" sz="2500" b="1" spc="-150">
                <a:solidFill>
                  <a:srgbClr val="5836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음악</a:t>
            </a:r>
            <a:r>
              <a:rPr lang="ko-KR" altLang="en-US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을 만든다</a:t>
            </a:r>
            <a:r>
              <a:rPr lang="en-US" altLang="ko-KR" sz="2500" b="1" spc="-15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?!</a:t>
            </a:r>
            <a:endParaRPr lang="ko-KR" altLang="en-US" sz="2500" b="1" spc="-15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0399EDE-9600-CE1A-6AF1-EF3BBE87B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07" r="644" b="3762"/>
          <a:stretch/>
        </p:blipFill>
        <p:spPr>
          <a:xfrm>
            <a:off x="3315728" y="1078867"/>
            <a:ext cx="5725627" cy="2717425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B2701F2-CF49-922E-1A1D-E891BD438DDF}"/>
              </a:ext>
            </a:extLst>
          </p:cNvPr>
          <p:cNvSpPr txBox="1"/>
          <p:nvPr/>
        </p:nvSpPr>
        <p:spPr>
          <a:xfrm>
            <a:off x="8905554" y="3463564"/>
            <a:ext cx="2311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b="1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* 실제 제작한 사례입니다</a:t>
            </a:r>
            <a:r>
              <a:rPr lang="en-US" altLang="ko-KR" sz="1200" b="1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</a:t>
            </a:r>
            <a:endParaRPr lang="ko-KR" altLang="en-US" sz="1200" b="1">
              <a:solidFill>
                <a:srgbClr val="5836FE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DD3185-45E3-DBB7-DB1A-13B50BB81671}"/>
              </a:ext>
            </a:extLst>
          </p:cNvPr>
          <p:cNvSpPr txBox="1"/>
          <p:nvPr/>
        </p:nvSpPr>
        <p:spPr>
          <a:xfrm>
            <a:off x="3315728" y="4280823"/>
            <a:ext cx="334969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600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송메이커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0445EC-6F3F-25B9-67F1-486C23812154}"/>
              </a:ext>
            </a:extLst>
          </p:cNvPr>
          <p:cNvSpPr txBox="1"/>
          <p:nvPr/>
        </p:nvSpPr>
        <p:spPr>
          <a:xfrm>
            <a:off x="3315728" y="4813647"/>
            <a:ext cx="80554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&lt;Song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Maker&gt;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는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멜로디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화음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비트 등을 간단히 구현하여 손쉽게 작곡이 가능합니다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pPr>
              <a:lnSpc>
                <a:spcPct val="125000"/>
              </a:lnSpc>
            </a:pP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또한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5~6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가지의 음색 변형도 가능한 프로그램입니다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</a:p>
          <a:p>
            <a:pPr>
              <a:lnSpc>
                <a:spcPct val="125000"/>
              </a:lnSpc>
            </a:pP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무엇보다 사용법이 매우 간단하여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학생들의 흥미를 이끌 수 있습니다</a:t>
            </a:r>
            <a:r>
              <a:rPr lang="en-US" altLang="ko-KR" sz="1600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 </a:t>
            </a:r>
            <a:endParaRPr lang="ko-KR" altLang="en-US" sz="1600" spc="-150">
              <a:latin typeface="나눔스퀘어_ac Bold" panose="020B0600000101010101" pitchFamily="50" charset="-127"/>
              <a:ea typeface="나눔스퀘어_ac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86318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3</a:t>
            </a:fld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96196FF-E8ED-D698-BFAA-0623FBF50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1"/>
          <a:stretch/>
        </p:blipFill>
        <p:spPr>
          <a:xfrm>
            <a:off x="441123" y="2501133"/>
            <a:ext cx="1044480" cy="1355532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B474F296-380A-3B43-FFC6-D68715D22123}"/>
              </a:ext>
            </a:extLst>
          </p:cNvPr>
          <p:cNvGrpSpPr/>
          <p:nvPr/>
        </p:nvGrpSpPr>
        <p:grpSpPr>
          <a:xfrm>
            <a:off x="666804" y="2501133"/>
            <a:ext cx="358887" cy="1397671"/>
            <a:chOff x="666804" y="2501133"/>
            <a:chExt cx="358887" cy="1397671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EC535149-90FB-A96B-CD16-29EFE2312CAA}"/>
                </a:ext>
              </a:extLst>
            </p:cNvPr>
            <p:cNvGrpSpPr/>
            <p:nvPr/>
          </p:nvGrpSpPr>
          <p:grpSpPr>
            <a:xfrm>
              <a:off x="666804" y="3064547"/>
              <a:ext cx="358886" cy="834257"/>
              <a:chOff x="666804" y="3064547"/>
              <a:chExt cx="358886" cy="83425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93955B-3C46-7E9B-FB60-4DB4A331E4D6}"/>
                  </a:ext>
                </a:extLst>
              </p:cNvPr>
              <p:cNvSpPr txBox="1"/>
              <p:nvPr/>
            </p:nvSpPr>
            <p:spPr>
              <a:xfrm>
                <a:off x="666804" y="3637194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도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9B8876-8264-0297-7D87-D38653C93BE0}"/>
                  </a:ext>
                </a:extLst>
              </p:cNvPr>
              <p:cNvSpPr txBox="1"/>
              <p:nvPr/>
            </p:nvSpPr>
            <p:spPr>
              <a:xfrm>
                <a:off x="666804" y="3466326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레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7C0174-211B-CA55-DC5F-58733AF650C1}"/>
                  </a:ext>
                </a:extLst>
              </p:cNvPr>
              <p:cNvSpPr txBox="1"/>
              <p:nvPr/>
            </p:nvSpPr>
            <p:spPr>
              <a:xfrm>
                <a:off x="669113" y="3258510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미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59A59E-0486-7089-262A-DFA28965381C}"/>
                  </a:ext>
                </a:extLst>
              </p:cNvPr>
              <p:cNvSpPr txBox="1"/>
              <p:nvPr/>
            </p:nvSpPr>
            <p:spPr>
              <a:xfrm>
                <a:off x="669113" y="3064547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파</a:t>
                </a: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4DA918A-2148-5CD4-C445-CC158C359873}"/>
                </a:ext>
              </a:extLst>
            </p:cNvPr>
            <p:cNvGrpSpPr/>
            <p:nvPr/>
          </p:nvGrpSpPr>
          <p:grpSpPr>
            <a:xfrm>
              <a:off x="666804" y="2501133"/>
              <a:ext cx="358887" cy="640300"/>
              <a:chOff x="666804" y="2501133"/>
              <a:chExt cx="358887" cy="6403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F350CC-3502-ADC3-045C-385A83B99C2A}"/>
                  </a:ext>
                </a:extLst>
              </p:cNvPr>
              <p:cNvSpPr txBox="1"/>
              <p:nvPr/>
            </p:nvSpPr>
            <p:spPr>
              <a:xfrm>
                <a:off x="669114" y="2879823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솔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1735DB-9C1E-5343-71B4-83C3510602AE}"/>
                  </a:ext>
                </a:extLst>
              </p:cNvPr>
              <p:cNvSpPr txBox="1"/>
              <p:nvPr/>
            </p:nvSpPr>
            <p:spPr>
              <a:xfrm>
                <a:off x="666804" y="2699715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라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BC96F4-7831-A931-4F6A-DEBEFE2D5BF6}"/>
                  </a:ext>
                </a:extLst>
              </p:cNvPr>
              <p:cNvSpPr txBox="1"/>
              <p:nvPr/>
            </p:nvSpPr>
            <p:spPr>
              <a:xfrm>
                <a:off x="666804" y="2501133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시</a:t>
                </a: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1556A22-6ABC-75F9-FE2A-5D2DA6C56E54}"/>
              </a:ext>
            </a:extLst>
          </p:cNvPr>
          <p:cNvSpPr txBox="1"/>
          <p:nvPr/>
        </p:nvSpPr>
        <p:spPr>
          <a:xfrm>
            <a:off x="963363" y="3044761"/>
            <a:ext cx="908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* </a:t>
            </a:r>
            <a:r>
              <a:rPr lang="ko-KR" altLang="en-US" sz="1200" b="1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계이름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3AEC58A9-98AB-4475-E274-CEAE0B3D7F34}"/>
              </a:ext>
            </a:extLst>
          </p:cNvPr>
          <p:cNvGrpSpPr/>
          <p:nvPr/>
        </p:nvGrpSpPr>
        <p:grpSpPr>
          <a:xfrm>
            <a:off x="0" y="1527399"/>
            <a:ext cx="12166088" cy="4675797"/>
            <a:chOff x="-557763" y="643301"/>
            <a:chExt cx="12166088" cy="4675797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EB5D0F5C-D87A-19D1-E963-9303FE5369F2}"/>
                </a:ext>
              </a:extLst>
            </p:cNvPr>
            <p:cNvGrpSpPr/>
            <p:nvPr/>
          </p:nvGrpSpPr>
          <p:grpSpPr>
            <a:xfrm>
              <a:off x="1578458" y="643301"/>
              <a:ext cx="8177578" cy="4148167"/>
              <a:chOff x="239186" y="390652"/>
              <a:chExt cx="8177578" cy="4148167"/>
            </a:xfrm>
          </p:grpSpPr>
          <p:pic>
            <p:nvPicPr>
              <p:cNvPr id="31" name="그림 30">
                <a:extLst>
                  <a:ext uri="{FF2B5EF4-FFF2-40B4-BE49-F238E27FC236}">
                    <a16:creationId xmlns:a16="http://schemas.microsoft.com/office/drawing/2014/main" id="{AD8B01DC-4D4B-DEB6-2648-C19AAB7E2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0895" y="390652"/>
                <a:ext cx="7749767" cy="4148167"/>
              </a:xfrm>
              <a:prstGeom prst="rect">
                <a:avLst/>
              </a:prstGeom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타원 31">
                <a:extLst>
                  <a:ext uri="{FF2B5EF4-FFF2-40B4-BE49-F238E27FC236}">
                    <a16:creationId xmlns:a16="http://schemas.microsoft.com/office/drawing/2014/main" id="{49B5CBD8-5B2F-202A-8C37-D60294D8141B}"/>
                  </a:ext>
                </a:extLst>
              </p:cNvPr>
              <p:cNvSpPr/>
              <p:nvPr/>
            </p:nvSpPr>
            <p:spPr>
              <a:xfrm>
                <a:off x="520895" y="3950785"/>
                <a:ext cx="633743" cy="5788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3" name="그래픽 32" descr="배지 1 단색으로 채워진">
                <a:extLst>
                  <a:ext uri="{FF2B5EF4-FFF2-40B4-BE49-F238E27FC236}">
                    <a16:creationId xmlns:a16="http://schemas.microsoft.com/office/drawing/2014/main" id="{23F74741-EB4A-491A-1193-2AF21D713F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239186" y="3736039"/>
                <a:ext cx="429491" cy="429491"/>
              </a:xfrm>
              <a:prstGeom prst="rect">
                <a:avLst/>
              </a:prstGeom>
            </p:spPr>
          </p:pic>
          <p:sp>
            <p:nvSpPr>
              <p:cNvPr id="34" name="사각형: 둥근 모서리 33">
                <a:extLst>
                  <a:ext uri="{FF2B5EF4-FFF2-40B4-BE49-F238E27FC236}">
                    <a16:creationId xmlns:a16="http://schemas.microsoft.com/office/drawing/2014/main" id="{F9AAD05C-4812-EA95-EB88-446E0FBEA130}"/>
                  </a:ext>
                </a:extLst>
              </p:cNvPr>
              <p:cNvSpPr/>
              <p:nvPr/>
            </p:nvSpPr>
            <p:spPr>
              <a:xfrm>
                <a:off x="1228437" y="3953023"/>
                <a:ext cx="1265381" cy="578866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5" name="그래픽 34" descr="배지 단색으로 채워진">
                <a:extLst>
                  <a:ext uri="{FF2B5EF4-FFF2-40B4-BE49-F238E27FC236}">
                    <a16:creationId xmlns:a16="http://schemas.microsoft.com/office/drawing/2014/main" id="{28678475-4666-070F-C677-C44BF52FEC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2250208" y="3707174"/>
                <a:ext cx="487219" cy="487219"/>
              </a:xfrm>
              <a:prstGeom prst="rect">
                <a:avLst/>
              </a:prstGeom>
            </p:spPr>
          </p:pic>
          <p:sp>
            <p:nvSpPr>
              <p:cNvPr id="36" name="타원 35">
                <a:extLst>
                  <a:ext uri="{FF2B5EF4-FFF2-40B4-BE49-F238E27FC236}">
                    <a16:creationId xmlns:a16="http://schemas.microsoft.com/office/drawing/2014/main" id="{80C743CE-71FF-A24B-8603-61E25802EB6C}"/>
                  </a:ext>
                </a:extLst>
              </p:cNvPr>
              <p:cNvSpPr/>
              <p:nvPr/>
            </p:nvSpPr>
            <p:spPr>
              <a:xfrm>
                <a:off x="2702264" y="3959953"/>
                <a:ext cx="633743" cy="5788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7" name="타원 36">
                <a:extLst>
                  <a:ext uri="{FF2B5EF4-FFF2-40B4-BE49-F238E27FC236}">
                    <a16:creationId xmlns:a16="http://schemas.microsoft.com/office/drawing/2014/main" id="{968C479C-C1DB-85DB-2DBF-BEFA0381FAE3}"/>
                  </a:ext>
                </a:extLst>
              </p:cNvPr>
              <p:cNvSpPr/>
              <p:nvPr/>
            </p:nvSpPr>
            <p:spPr>
              <a:xfrm>
                <a:off x="6649222" y="3876097"/>
                <a:ext cx="633743" cy="5788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59849B8E-F07D-64BC-870B-B5A937E99103}"/>
                  </a:ext>
                </a:extLst>
              </p:cNvPr>
              <p:cNvSpPr/>
              <p:nvPr/>
            </p:nvSpPr>
            <p:spPr>
              <a:xfrm>
                <a:off x="7615566" y="3876097"/>
                <a:ext cx="633743" cy="578866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39" name="그래픽 38" descr="배지 3 단색으로 채워진">
                <a:extLst>
                  <a:ext uri="{FF2B5EF4-FFF2-40B4-BE49-F238E27FC236}">
                    <a16:creationId xmlns:a16="http://schemas.microsoft.com/office/drawing/2014/main" id="{CA13B9C3-10CD-1C17-DB55-B16D3EFD8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3087253" y="373719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40" name="그래픽 39" descr="배지 4 단색으로 채워진">
                <a:extLst>
                  <a:ext uri="{FF2B5EF4-FFF2-40B4-BE49-F238E27FC236}">
                    <a16:creationId xmlns:a16="http://schemas.microsoft.com/office/drawing/2014/main" id="{E5F7D072-8B78-F2C1-B9B9-CDA98BEA6C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6907109" y="3632488"/>
                <a:ext cx="487218" cy="487218"/>
              </a:xfrm>
              <a:prstGeom prst="rect">
                <a:avLst/>
              </a:prstGeom>
            </p:spPr>
          </p:pic>
          <p:pic>
            <p:nvPicPr>
              <p:cNvPr id="41" name="그래픽 40" descr="배지 5 단색으로 채워진">
                <a:extLst>
                  <a:ext uri="{FF2B5EF4-FFF2-40B4-BE49-F238E27FC236}">
                    <a16:creationId xmlns:a16="http://schemas.microsoft.com/office/drawing/2014/main" id="{4D8FFD0A-359F-A1E9-A46A-F79786E718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832633" y="3581399"/>
                <a:ext cx="584131" cy="584131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C2D4A8C-EE33-47A1-FDE8-1FDCAFE5B899}"/>
                </a:ext>
              </a:extLst>
            </p:cNvPr>
            <p:cNvSpPr txBox="1"/>
            <p:nvPr/>
          </p:nvSpPr>
          <p:spPr>
            <a:xfrm>
              <a:off x="-557763" y="3959823"/>
              <a:ext cx="330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ctr">
                <a:buAutoNum type="arabicParenBoth"/>
              </a:pPr>
              <a:r>
                <a:rPr lang="ko-KR" altLang="en-US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재생</a:t>
              </a:r>
              <a:endParaRPr lang="en-US" altLang="ko-KR" b="1">
                <a:latin typeface="나눔스퀘어_ac ExtraBold" panose="020B0600000101010101" pitchFamily="50" charset="-127"/>
                <a:ea typeface="나눔스퀘어_ac ExtraBold" panose="020B0600000101010101" pitchFamily="50" charset="-127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0D0CFD-C531-2B4A-F76B-51E718AE73FE}"/>
                </a:ext>
              </a:extLst>
            </p:cNvPr>
            <p:cNvSpPr txBox="1"/>
            <p:nvPr/>
          </p:nvSpPr>
          <p:spPr>
            <a:xfrm>
              <a:off x="1658277" y="3663815"/>
              <a:ext cx="330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(2) </a:t>
              </a:r>
              <a:r>
                <a:rPr lang="ko-KR" altLang="en-US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악기설정 </a:t>
              </a:r>
              <a:endParaRPr lang="en-US" altLang="ko-KR" b="1">
                <a:latin typeface="나눔스퀘어_ac ExtraBold" panose="020B0600000101010101" pitchFamily="50" charset="-127"/>
                <a:ea typeface="나눔스퀘어_ac ExtraBold" panose="020B0600000101010101" pitchFamily="50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0333FE-8BA5-670D-FA11-971414199CA1}"/>
                </a:ext>
              </a:extLst>
            </p:cNvPr>
            <p:cNvSpPr txBox="1"/>
            <p:nvPr/>
          </p:nvSpPr>
          <p:spPr>
            <a:xfrm>
              <a:off x="3856482" y="4765100"/>
              <a:ext cx="330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(3) </a:t>
              </a:r>
              <a:r>
                <a:rPr lang="ko-KR" altLang="en-US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템포</a:t>
              </a:r>
              <a:r>
                <a:rPr lang="en-US" altLang="ko-KR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(</a:t>
              </a:r>
              <a:r>
                <a:rPr lang="ko-KR" altLang="en-US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박자설정</a:t>
              </a:r>
              <a:r>
                <a:rPr lang="en-US" altLang="ko-KR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)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AD00168-E806-6D2C-D393-F7B037CCDC28}"/>
                </a:ext>
              </a:extLst>
            </p:cNvPr>
            <p:cNvSpPr txBox="1"/>
            <p:nvPr/>
          </p:nvSpPr>
          <p:spPr>
            <a:xfrm>
              <a:off x="6285621" y="3573077"/>
              <a:ext cx="330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(4) Setting(</a:t>
              </a:r>
              <a:r>
                <a:rPr lang="ko-KR" altLang="en-US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설정</a:t>
              </a:r>
              <a:r>
                <a:rPr lang="en-US" altLang="ko-KR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)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3B7B805-3434-90A4-04C5-1B0414E3C811}"/>
                </a:ext>
              </a:extLst>
            </p:cNvPr>
            <p:cNvSpPr txBox="1"/>
            <p:nvPr/>
          </p:nvSpPr>
          <p:spPr>
            <a:xfrm>
              <a:off x="8305365" y="4949766"/>
              <a:ext cx="33029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(5) </a:t>
              </a:r>
              <a:r>
                <a:rPr lang="ko-KR" altLang="en-US" b="1">
                  <a:latin typeface="나눔스퀘어_ac ExtraBold" panose="020B0600000101010101" pitchFamily="50" charset="-127"/>
                  <a:ea typeface="나눔스퀘어_ac ExtraBold" panose="020B0600000101010101" pitchFamily="50" charset="-127"/>
                </a:rPr>
                <a:t>저장</a:t>
              </a:r>
              <a:endParaRPr lang="en-US" altLang="ko-KR" b="1">
                <a:latin typeface="나눔스퀘어_ac ExtraBold" panose="020B0600000101010101" pitchFamily="50" charset="-127"/>
                <a:ea typeface="나눔스퀘어_ac ExtraBold" panose="020B0600000101010101" pitchFamily="50" charset="-127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B5C92B2-8319-4CC6-1771-A25883844A69}"/>
              </a:ext>
            </a:extLst>
          </p:cNvPr>
          <p:cNvSpPr txBox="1"/>
          <p:nvPr/>
        </p:nvSpPr>
        <p:spPr>
          <a:xfrm>
            <a:off x="257026" y="1040987"/>
            <a:ext cx="6673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b="1" spc="-150">
                <a:solidFill>
                  <a:srgbClr val="00206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다음 순번에 따라서 송메이커 기능을 이용할 수 있습니다</a:t>
            </a:r>
            <a:r>
              <a:rPr lang="en-US" altLang="ko-KR" b="1" spc="-150">
                <a:solidFill>
                  <a:srgbClr val="002060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.</a:t>
            </a:r>
            <a:endParaRPr lang="ko-KR" altLang="en-US" b="1" spc="-150">
              <a:solidFill>
                <a:srgbClr val="002060"/>
              </a:solidFill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송메이커 기능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07545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A6BAB98-EF45-6512-DDFF-04913073C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390491"/>
            <a:ext cx="2743200" cy="365125"/>
          </a:xfrm>
        </p:spPr>
        <p:txBody>
          <a:bodyPr/>
          <a:lstStyle/>
          <a:p>
            <a:fld id="{7433D616-96D1-4D0F-8EC5-F2FE675DB340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96196FF-E8ED-D698-BFAA-0623FBF50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491"/>
          <a:stretch/>
        </p:blipFill>
        <p:spPr>
          <a:xfrm>
            <a:off x="441123" y="2501133"/>
            <a:ext cx="1044480" cy="1355532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B474F296-380A-3B43-FFC6-D68715D22123}"/>
              </a:ext>
            </a:extLst>
          </p:cNvPr>
          <p:cNvGrpSpPr/>
          <p:nvPr/>
        </p:nvGrpSpPr>
        <p:grpSpPr>
          <a:xfrm>
            <a:off x="666804" y="2501133"/>
            <a:ext cx="358887" cy="1397671"/>
            <a:chOff x="666804" y="2501133"/>
            <a:chExt cx="358887" cy="1397671"/>
          </a:xfrm>
        </p:grpSpPr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EC535149-90FB-A96B-CD16-29EFE2312CAA}"/>
                </a:ext>
              </a:extLst>
            </p:cNvPr>
            <p:cNvGrpSpPr/>
            <p:nvPr/>
          </p:nvGrpSpPr>
          <p:grpSpPr>
            <a:xfrm>
              <a:off x="666804" y="3064547"/>
              <a:ext cx="358886" cy="834257"/>
              <a:chOff x="666804" y="3064547"/>
              <a:chExt cx="358886" cy="834257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193955B-3C46-7E9B-FB60-4DB4A331E4D6}"/>
                  </a:ext>
                </a:extLst>
              </p:cNvPr>
              <p:cNvSpPr txBox="1"/>
              <p:nvPr/>
            </p:nvSpPr>
            <p:spPr>
              <a:xfrm>
                <a:off x="666804" y="3637194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도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59B8876-8264-0297-7D87-D38653C93BE0}"/>
                  </a:ext>
                </a:extLst>
              </p:cNvPr>
              <p:cNvSpPr txBox="1"/>
              <p:nvPr/>
            </p:nvSpPr>
            <p:spPr>
              <a:xfrm>
                <a:off x="666804" y="3466326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레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F7C0174-211B-CA55-DC5F-58733AF650C1}"/>
                  </a:ext>
                </a:extLst>
              </p:cNvPr>
              <p:cNvSpPr txBox="1"/>
              <p:nvPr/>
            </p:nvSpPr>
            <p:spPr>
              <a:xfrm>
                <a:off x="669113" y="3258510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미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059A59E-0486-7089-262A-DFA28965381C}"/>
                  </a:ext>
                </a:extLst>
              </p:cNvPr>
              <p:cNvSpPr txBox="1"/>
              <p:nvPr/>
            </p:nvSpPr>
            <p:spPr>
              <a:xfrm>
                <a:off x="669113" y="3064547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파</a:t>
                </a: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F4DA918A-2148-5CD4-C445-CC158C359873}"/>
                </a:ext>
              </a:extLst>
            </p:cNvPr>
            <p:cNvGrpSpPr/>
            <p:nvPr/>
          </p:nvGrpSpPr>
          <p:grpSpPr>
            <a:xfrm>
              <a:off x="666804" y="2501133"/>
              <a:ext cx="358887" cy="640300"/>
              <a:chOff x="666804" y="2501133"/>
              <a:chExt cx="358887" cy="640300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3F350CC-3502-ADC3-045C-385A83B99C2A}"/>
                  </a:ext>
                </a:extLst>
              </p:cNvPr>
              <p:cNvSpPr txBox="1"/>
              <p:nvPr/>
            </p:nvSpPr>
            <p:spPr>
              <a:xfrm>
                <a:off x="669114" y="2879823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솔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1735DB-9C1E-5343-71B4-83C3510602AE}"/>
                  </a:ext>
                </a:extLst>
              </p:cNvPr>
              <p:cNvSpPr txBox="1"/>
              <p:nvPr/>
            </p:nvSpPr>
            <p:spPr>
              <a:xfrm>
                <a:off x="666804" y="2699715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라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3BC96F4-7831-A931-4F6A-DEBEFE2D5BF6}"/>
                  </a:ext>
                </a:extLst>
              </p:cNvPr>
              <p:cNvSpPr txBox="1"/>
              <p:nvPr/>
            </p:nvSpPr>
            <p:spPr>
              <a:xfrm>
                <a:off x="666804" y="2501133"/>
                <a:ext cx="3565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00" b="1">
                    <a:latin typeface="나눔스퀘어_ac ExtraBold" panose="020B0600000101010101" pitchFamily="50" charset="-127"/>
                    <a:ea typeface="나눔스퀘어_ac ExtraBold" panose="020B0600000101010101" pitchFamily="50" charset="-127"/>
                  </a:rPr>
                  <a:t>시</a:t>
                </a: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1556A22-6ABC-75F9-FE2A-5D2DA6C56E54}"/>
              </a:ext>
            </a:extLst>
          </p:cNvPr>
          <p:cNvSpPr txBox="1"/>
          <p:nvPr/>
        </p:nvSpPr>
        <p:spPr>
          <a:xfrm>
            <a:off x="963363" y="3044761"/>
            <a:ext cx="9086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* </a:t>
            </a:r>
            <a:r>
              <a:rPr lang="ko-KR" altLang="en-US" sz="1200" b="1">
                <a:solidFill>
                  <a:srgbClr val="5836FE"/>
                </a:solidFill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계이름</a:t>
            </a:r>
          </a:p>
        </p:txBody>
      </p:sp>
      <p:sp>
        <p:nvSpPr>
          <p:cNvPr id="46" name="텍스트 개체 틀 1">
            <a:extLst>
              <a:ext uri="{FF2B5EF4-FFF2-40B4-BE49-F238E27FC236}">
                <a16:creationId xmlns:a16="http://schemas.microsoft.com/office/drawing/2014/main" id="{7D971028-680F-1B88-D8BB-3E9A98721D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5092" y="449562"/>
            <a:ext cx="4944001" cy="252000"/>
          </a:xfrm>
        </p:spPr>
        <p:txBody>
          <a:bodyPr/>
          <a:lstStyle/>
          <a:p>
            <a:r>
              <a:rPr kumimoji="1" lang="ko-K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송메이커 수업 활용</a:t>
            </a:r>
            <a:endParaRPr kumimoji="1" lang="ko-KR" altLang="en-US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스퀘어_ac ExtraBold" panose="020B0600000101010101" pitchFamily="50" charset="-127"/>
              <a:ea typeface="나눔스퀘어_ac ExtraBold" panose="020B0600000101010101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EEC05126-A336-0BA9-14C1-5ABC34550C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07" r="644" b="3762"/>
          <a:stretch/>
        </p:blipFill>
        <p:spPr>
          <a:xfrm>
            <a:off x="2372083" y="1229447"/>
            <a:ext cx="7298150" cy="3463756"/>
          </a:xfrm>
          <a:prstGeom prst="rect">
            <a:avLst/>
          </a:prstGeom>
          <a:ln>
            <a:solidFill>
              <a:schemeClr val="accent1">
                <a:shade val="15000"/>
              </a:schemeClr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C7C9EB-83DA-AD2F-81CF-25842C292A2D}"/>
              </a:ext>
            </a:extLst>
          </p:cNvPr>
          <p:cNvSpPr txBox="1"/>
          <p:nvPr/>
        </p:nvSpPr>
        <p:spPr>
          <a:xfrm>
            <a:off x="1985475" y="5032500"/>
            <a:ext cx="9999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수업 시간</a:t>
            </a:r>
            <a:r>
              <a:rPr lang="en-US" altLang="ko-KR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, </a:t>
            </a:r>
            <a:r>
              <a:rPr lang="ko-KR" altLang="en-US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학생들의 이름을 직접 써보면서</a:t>
            </a:r>
            <a:r>
              <a:rPr lang="en-US" altLang="ko-KR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 </a:t>
            </a:r>
            <a:r>
              <a:rPr lang="ko-KR" altLang="en-US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학생들에게 신선한 </a:t>
            </a:r>
            <a:r>
              <a:rPr lang="ko-KR" altLang="en-US" spc="-150">
                <a:solidFill>
                  <a:srgbClr val="7B4FFC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작곡 경험</a:t>
            </a:r>
            <a:r>
              <a:rPr lang="ko-KR" altLang="en-US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을 선보일 수 있습니다</a:t>
            </a:r>
            <a:r>
              <a:rPr lang="en-US" altLang="ko-KR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.</a:t>
            </a:r>
          </a:p>
          <a:p>
            <a:r>
              <a:rPr lang="ko-KR" altLang="en-US" spc="-150">
                <a:solidFill>
                  <a:srgbClr val="7B4FFC"/>
                </a:solidFill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우리 반만의 노래</a:t>
            </a:r>
            <a:r>
              <a:rPr lang="ko-KR" altLang="en-US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를 다함께 작곡해보는건 어떨까요</a:t>
            </a:r>
            <a:r>
              <a:rPr lang="en-US" altLang="ko-KR" spc="-150">
                <a:latin typeface="나눔스퀘어_ac Bold" panose="020B0600000101010101" pitchFamily="50" charset="-127"/>
                <a:ea typeface="나눔스퀘어_ac Bold" panose="020B0600000101010101" pitchFamily="50" charset="-12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8407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6EC9D2-8B39-8A42-CD58-8103FE1065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6000" y="2872784"/>
            <a:ext cx="8640000" cy="586221"/>
          </a:xfrm>
        </p:spPr>
        <p:txBody>
          <a:bodyPr/>
          <a:lstStyle/>
          <a:p>
            <a:r>
              <a:rPr kumimoji="1" lang="ko-KR" alt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스퀘어_ac ExtraBold" panose="020B0600000101010101" pitchFamily="50" charset="-127"/>
                <a:ea typeface="나눔스퀘어_ac ExtraBold" panose="020B0600000101010101" pitchFamily="50" charset="-127"/>
              </a:rPr>
              <a:t>감사합니다</a:t>
            </a:r>
          </a:p>
        </p:txBody>
      </p:sp>
    </p:spTree>
    <p:extLst>
      <p:ext uri="{BB962C8B-B14F-4D97-AF65-F5344CB8AC3E}">
        <p14:creationId xmlns:p14="http://schemas.microsoft.com/office/powerpoint/2010/main" val="685310869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본문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143</Words>
  <Application>Microsoft Office PowerPoint</Application>
  <PresentationFormat>와이드스크린</PresentationFormat>
  <Paragraphs>40</Paragraphs>
  <Slides>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5</vt:i4>
      </vt:variant>
    </vt:vector>
  </HeadingPairs>
  <TitlesOfParts>
    <vt:vector size="16" baseType="lpstr">
      <vt:lpstr>나눔스퀘어_ac ExtraBold</vt:lpstr>
      <vt:lpstr>NanumGothic</vt:lpstr>
      <vt:lpstr>Spoqa Han Sans Neo</vt:lpstr>
      <vt:lpstr>Arial</vt:lpstr>
      <vt:lpstr>맑은 고딕</vt:lpstr>
      <vt:lpstr>나눔스퀘어_ac Bold</vt:lpstr>
      <vt:lpstr>NanumGothicExtraBold</vt:lpstr>
      <vt:lpstr>표지 마스터</vt:lpstr>
      <vt:lpstr>목차 마스터</vt:lpstr>
      <vt:lpstr>본문 마스터</vt:lpstr>
      <vt:lpstr>뒤표지 마스터</vt:lpstr>
      <vt:lpstr>송메이커 Song Maker 활용 TIP</vt:lpstr>
      <vt:lpstr>PowerPoint 프레젠테이션</vt:lpstr>
      <vt:lpstr>PowerPoint 프레젠테이션</vt:lpstr>
      <vt:lpstr>PowerPoint 프레젠테이션</vt:lpstr>
      <vt:lpstr>감사합니다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아침나라 표지 제목 입력란</dc:title>
  <dc:creator>Jungwon Yang</dc:creator>
  <cp:lastModifiedBy>미경 김</cp:lastModifiedBy>
  <cp:revision>195</cp:revision>
  <dcterms:created xsi:type="dcterms:W3CDTF">2024-06-15T03:42:08Z</dcterms:created>
  <dcterms:modified xsi:type="dcterms:W3CDTF">2024-06-27T00:55:28Z</dcterms:modified>
</cp:coreProperties>
</file>